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515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2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kapterev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tro">
            <a:extLst>
              <a:ext uri="{FF2B5EF4-FFF2-40B4-BE49-F238E27FC236}">
                <a16:creationId xmlns:a16="http://schemas.microsoft.com/office/drawing/2014/main" id="{73910CA6-9B8D-F041-9CB8-B81FB2693A96}"/>
              </a:ext>
            </a:extLst>
          </p:cNvPr>
          <p:cNvSpPr txBox="1"/>
          <p:nvPr userDrawn="1"/>
        </p:nvSpPr>
        <p:spPr>
          <a:xfrm>
            <a:off x="522552" y="4653639"/>
            <a:ext cx="1404231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Вступление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7" name="Motivation">
            <a:extLst>
              <a:ext uri="{FF2B5EF4-FFF2-40B4-BE49-F238E27FC236}">
                <a16:creationId xmlns:a16="http://schemas.microsoft.com/office/drawing/2014/main" id="{55DE5917-4B7B-3E4A-914C-022F2F7C5923}"/>
              </a:ext>
            </a:extLst>
          </p:cNvPr>
          <p:cNvSpPr txBox="1"/>
          <p:nvPr userDrawn="1"/>
        </p:nvSpPr>
        <p:spPr>
          <a:xfrm>
            <a:off x="3744239" y="4670736"/>
            <a:ext cx="1396216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Мотивация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8" name="Solution">
            <a:extLst>
              <a:ext uri="{FF2B5EF4-FFF2-40B4-BE49-F238E27FC236}">
                <a16:creationId xmlns:a16="http://schemas.microsoft.com/office/drawing/2014/main" id="{E77C14EE-6164-F641-A28E-DB88DB07D560}"/>
              </a:ext>
            </a:extLst>
          </p:cNvPr>
          <p:cNvSpPr txBox="1"/>
          <p:nvPr userDrawn="1"/>
        </p:nvSpPr>
        <p:spPr>
          <a:xfrm>
            <a:off x="6766605" y="4668363"/>
            <a:ext cx="1102866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Решение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9" name="Outro">
            <a:extLst>
              <a:ext uri="{FF2B5EF4-FFF2-40B4-BE49-F238E27FC236}">
                <a16:creationId xmlns:a16="http://schemas.microsoft.com/office/drawing/2014/main" id="{4D8B2E41-8923-0A4D-B80A-2B5C04F85541}"/>
              </a:ext>
            </a:extLst>
          </p:cNvPr>
          <p:cNvSpPr txBox="1"/>
          <p:nvPr userDrawn="1"/>
        </p:nvSpPr>
        <p:spPr>
          <a:xfrm>
            <a:off x="9592013" y="4670736"/>
            <a:ext cx="1500411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Заключение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10" name="Summary, 3-4 points">
            <a:extLst>
              <a:ext uri="{FF2B5EF4-FFF2-40B4-BE49-F238E27FC236}">
                <a16:creationId xmlns:a16="http://schemas.microsoft.com/office/drawing/2014/main" id="{01383215-694D-974B-B62E-76CD6931EA39}"/>
              </a:ext>
            </a:extLst>
          </p:cNvPr>
          <p:cNvSpPr txBox="1"/>
          <p:nvPr userDrawn="1"/>
        </p:nvSpPr>
        <p:spPr>
          <a:xfrm>
            <a:off x="9592013" y="5050268"/>
            <a:ext cx="65081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Резюме</a:t>
            </a:r>
            <a:endParaRPr dirty="0"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3CB9F5D4-03CF-F241-A2AF-4D3C4A5B5DA3}"/>
              </a:ext>
            </a:extLst>
          </p:cNvPr>
          <p:cNvSpPr/>
          <p:nvPr userDrawn="1"/>
        </p:nvSpPr>
        <p:spPr>
          <a:xfrm flipV="1">
            <a:off x="3421293" y="4466174"/>
            <a:ext cx="1" cy="4962092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16" name="Line">
            <a:extLst>
              <a:ext uri="{FF2B5EF4-FFF2-40B4-BE49-F238E27FC236}">
                <a16:creationId xmlns:a16="http://schemas.microsoft.com/office/drawing/2014/main" id="{2AB9CF88-9401-FA47-A832-9125EE2F8F13}"/>
              </a:ext>
            </a:extLst>
          </p:cNvPr>
          <p:cNvSpPr/>
          <p:nvPr userDrawn="1"/>
        </p:nvSpPr>
        <p:spPr>
          <a:xfrm flipV="1">
            <a:off x="6455051" y="4636683"/>
            <a:ext cx="1" cy="4791583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17" name="Line">
            <a:extLst>
              <a:ext uri="{FF2B5EF4-FFF2-40B4-BE49-F238E27FC236}">
                <a16:creationId xmlns:a16="http://schemas.microsoft.com/office/drawing/2014/main" id="{68A0BB72-E851-264B-B3B7-B0DB5BBAB33F}"/>
              </a:ext>
            </a:extLst>
          </p:cNvPr>
          <p:cNvSpPr/>
          <p:nvPr userDrawn="1"/>
        </p:nvSpPr>
        <p:spPr>
          <a:xfrm flipV="1">
            <a:off x="9332567" y="4466174"/>
            <a:ext cx="1" cy="4962092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18" name="Composition">
            <a:extLst>
              <a:ext uri="{FF2B5EF4-FFF2-40B4-BE49-F238E27FC236}">
                <a16:creationId xmlns:a16="http://schemas.microsoft.com/office/drawing/2014/main" id="{6724D1F4-B643-5A43-90E5-C89E4F27DEDA}"/>
              </a:ext>
            </a:extLst>
          </p:cNvPr>
          <p:cNvSpPr txBox="1"/>
          <p:nvPr userDrawn="1"/>
        </p:nvSpPr>
        <p:spPr>
          <a:xfrm>
            <a:off x="8903336" y="308186"/>
            <a:ext cx="1535677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Композиция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19" name="Audience">
            <a:extLst>
              <a:ext uri="{FF2B5EF4-FFF2-40B4-BE49-F238E27FC236}">
                <a16:creationId xmlns:a16="http://schemas.microsoft.com/office/drawing/2014/main" id="{F95D226F-1114-9D49-ABB9-F8369B682B92}"/>
              </a:ext>
            </a:extLst>
          </p:cNvPr>
          <p:cNvSpPr txBox="1"/>
          <p:nvPr userDrawn="1"/>
        </p:nvSpPr>
        <p:spPr>
          <a:xfrm>
            <a:off x="4420025" y="308186"/>
            <a:ext cx="1287212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Аудитория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20" name="Call to action If you are… ⟶ then you have to… ⟶ else…">
            <a:extLst>
              <a:ext uri="{FF2B5EF4-FFF2-40B4-BE49-F238E27FC236}">
                <a16:creationId xmlns:a16="http://schemas.microsoft.com/office/drawing/2014/main" id="{0A9DD8B6-DE6D-8C4F-AD82-85176D328584}"/>
              </a:ext>
            </a:extLst>
          </p:cNvPr>
          <p:cNvSpPr txBox="1"/>
          <p:nvPr userDrawn="1"/>
        </p:nvSpPr>
        <p:spPr>
          <a:xfrm>
            <a:off x="9591237" y="6726647"/>
            <a:ext cx="1495602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Призыв к действию</a:t>
            </a:r>
            <a:br>
              <a:rPr dirty="0"/>
            </a:br>
            <a:r>
              <a:rPr lang="ru-RU" sz="1000" dirty="0">
                <a:solidFill>
                  <a:srgbClr val="929292"/>
                </a:solidFill>
              </a:rPr>
              <a:t>Если вы …, то </a:t>
            </a:r>
            <a:r>
              <a:rPr sz="1000" dirty="0">
                <a:solidFill>
                  <a:srgbClr val="929292"/>
                </a:solidFill>
              </a:rPr>
              <a:t>…</a:t>
            </a:r>
          </a:p>
        </p:txBody>
      </p:sp>
      <p:sp>
        <p:nvSpPr>
          <p:cNvPr id="21" name="Moral of the story">
            <a:extLst>
              <a:ext uri="{FF2B5EF4-FFF2-40B4-BE49-F238E27FC236}">
                <a16:creationId xmlns:a16="http://schemas.microsoft.com/office/drawing/2014/main" id="{A11F101D-0CD7-A84A-8944-D0FB97C5DFDF}"/>
              </a:ext>
            </a:extLst>
          </p:cNvPr>
          <p:cNvSpPr txBox="1"/>
          <p:nvPr userDrawn="1"/>
        </p:nvSpPr>
        <p:spPr>
          <a:xfrm>
            <a:off x="9591237" y="8204092"/>
            <a:ext cx="657231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Мораль</a:t>
            </a:r>
            <a:endParaRPr dirty="0"/>
          </a:p>
        </p:txBody>
      </p:sp>
      <p:sp>
        <p:nvSpPr>
          <p:cNvPr id="22" name="Motivation">
            <a:extLst>
              <a:ext uri="{FF2B5EF4-FFF2-40B4-BE49-F238E27FC236}">
                <a16:creationId xmlns:a16="http://schemas.microsoft.com/office/drawing/2014/main" id="{2A576809-7676-8E48-A925-DC929FCBA865}"/>
              </a:ext>
            </a:extLst>
          </p:cNvPr>
          <p:cNvSpPr txBox="1"/>
          <p:nvPr userDrawn="1"/>
        </p:nvSpPr>
        <p:spPr>
          <a:xfrm rot="16200000">
            <a:off x="3249285" y="2445284"/>
            <a:ext cx="2722881" cy="2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 cap="all" spc="140">
                <a:solidFill>
                  <a:srgbClr val="000000"/>
                </a:solidFill>
                <a:latin typeface="Segoe UI Light"/>
                <a:ea typeface="Segoe UI Light"/>
                <a:cs typeface="Segoe UI Light"/>
                <a:sym typeface="Segoe UI Light"/>
              </a:defRPr>
            </a:lvl1pPr>
          </a:lstStyle>
          <a:p>
            <a:r>
              <a:rPr lang="ru-RU" dirty="0"/>
              <a:t>Мотивация</a:t>
            </a:r>
            <a:endParaRPr dirty="0"/>
          </a:p>
        </p:txBody>
      </p:sp>
      <p:sp>
        <p:nvSpPr>
          <p:cNvPr id="23" name="Expertise">
            <a:extLst>
              <a:ext uri="{FF2B5EF4-FFF2-40B4-BE49-F238E27FC236}">
                <a16:creationId xmlns:a16="http://schemas.microsoft.com/office/drawing/2014/main" id="{F4E23123-5573-D24B-B6C7-4F0918503514}"/>
              </a:ext>
            </a:extLst>
          </p:cNvPr>
          <p:cNvSpPr txBox="1"/>
          <p:nvPr userDrawn="1"/>
        </p:nvSpPr>
        <p:spPr>
          <a:xfrm>
            <a:off x="5039827" y="3531308"/>
            <a:ext cx="2517066" cy="2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 cap="all" spc="139">
                <a:solidFill>
                  <a:srgbClr val="000000"/>
                </a:solidFill>
                <a:latin typeface="Segoe UI Light"/>
                <a:ea typeface="Segoe UI Light"/>
                <a:cs typeface="Segoe UI Light"/>
                <a:sym typeface="Segoe UI Light"/>
              </a:defRPr>
            </a:lvl1pPr>
          </a:lstStyle>
          <a:p>
            <a:r>
              <a:rPr lang="ru-RU" dirty="0"/>
              <a:t>Экспертиза</a:t>
            </a:r>
            <a:endParaRPr dirty="0"/>
          </a:p>
        </p:txBody>
      </p:sp>
      <p:sp>
        <p:nvSpPr>
          <p:cNvPr id="24" name="Line">
            <a:extLst>
              <a:ext uri="{FF2B5EF4-FFF2-40B4-BE49-F238E27FC236}">
                <a16:creationId xmlns:a16="http://schemas.microsoft.com/office/drawing/2014/main" id="{81B52882-7D9E-7041-BFF7-1DB51130871B}"/>
              </a:ext>
            </a:extLst>
          </p:cNvPr>
          <p:cNvSpPr/>
          <p:nvPr userDrawn="1"/>
        </p:nvSpPr>
        <p:spPr>
          <a:xfrm flipV="1">
            <a:off x="4951279" y="1639189"/>
            <a:ext cx="1" cy="1781602"/>
          </a:xfrm>
          <a:prstGeom prst="line">
            <a:avLst/>
          </a:prstGeom>
          <a:ln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25" name="Line">
            <a:extLst>
              <a:ext uri="{FF2B5EF4-FFF2-40B4-BE49-F238E27FC236}">
                <a16:creationId xmlns:a16="http://schemas.microsoft.com/office/drawing/2014/main" id="{E81D2750-A950-D74C-BB2F-E83024EB0D06}"/>
              </a:ext>
            </a:extLst>
          </p:cNvPr>
          <p:cNvSpPr/>
          <p:nvPr userDrawn="1"/>
        </p:nvSpPr>
        <p:spPr>
          <a:xfrm>
            <a:off x="4889840" y="3374096"/>
            <a:ext cx="2825166" cy="1"/>
          </a:xfrm>
          <a:prstGeom prst="line">
            <a:avLst/>
          </a:prstGeom>
          <a:ln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26" name="Line">
            <a:extLst>
              <a:ext uri="{FF2B5EF4-FFF2-40B4-BE49-F238E27FC236}">
                <a16:creationId xmlns:a16="http://schemas.microsoft.com/office/drawing/2014/main" id="{4FDA4FE5-E5CB-1245-A922-D70AC71B7920}"/>
              </a:ext>
            </a:extLst>
          </p:cNvPr>
          <p:cNvSpPr/>
          <p:nvPr userDrawn="1"/>
        </p:nvSpPr>
        <p:spPr>
          <a:xfrm rot="16200000">
            <a:off x="4911351" y="1589658"/>
            <a:ext cx="79885" cy="161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" y="0"/>
                </a:moveTo>
                <a:lnTo>
                  <a:pt x="21600" y="10654"/>
                </a:lnTo>
                <a:lnTo>
                  <a:pt x="0" y="21600"/>
                </a:lnTo>
              </a:path>
            </a:pathLst>
          </a:custGeom>
          <a:ln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27" name="Line">
            <a:extLst>
              <a:ext uri="{FF2B5EF4-FFF2-40B4-BE49-F238E27FC236}">
                <a16:creationId xmlns:a16="http://schemas.microsoft.com/office/drawing/2014/main" id="{CC10F376-3406-0747-BB0E-AAEF9EDA312F}"/>
              </a:ext>
            </a:extLst>
          </p:cNvPr>
          <p:cNvSpPr/>
          <p:nvPr userDrawn="1"/>
        </p:nvSpPr>
        <p:spPr>
          <a:xfrm>
            <a:off x="7646060" y="3293594"/>
            <a:ext cx="79884" cy="161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" y="0"/>
                </a:moveTo>
                <a:lnTo>
                  <a:pt x="21600" y="10654"/>
                </a:lnTo>
                <a:lnTo>
                  <a:pt x="0" y="21600"/>
                </a:lnTo>
              </a:path>
            </a:pathLst>
          </a:custGeom>
          <a:ln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28" name="Line">
            <a:extLst>
              <a:ext uri="{FF2B5EF4-FFF2-40B4-BE49-F238E27FC236}">
                <a16:creationId xmlns:a16="http://schemas.microsoft.com/office/drawing/2014/main" id="{31AAC4ED-D435-944D-B51D-0AE156080CED}"/>
              </a:ext>
            </a:extLst>
          </p:cNvPr>
          <p:cNvSpPr/>
          <p:nvPr userDrawn="1"/>
        </p:nvSpPr>
        <p:spPr>
          <a:xfrm flipV="1">
            <a:off x="6298360" y="1651629"/>
            <a:ext cx="1" cy="1781602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29" name="Line">
            <a:extLst>
              <a:ext uri="{FF2B5EF4-FFF2-40B4-BE49-F238E27FC236}">
                <a16:creationId xmlns:a16="http://schemas.microsoft.com/office/drawing/2014/main" id="{581F75B6-B357-9040-9BC0-42E3A50AB5EB}"/>
              </a:ext>
            </a:extLst>
          </p:cNvPr>
          <p:cNvSpPr/>
          <p:nvPr userDrawn="1"/>
        </p:nvSpPr>
        <p:spPr>
          <a:xfrm flipH="1" flipV="1">
            <a:off x="4870777" y="2542430"/>
            <a:ext cx="2825165" cy="1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30" name="How much time do you want to spend  on the different modes of communication?">
            <a:extLst>
              <a:ext uri="{FF2B5EF4-FFF2-40B4-BE49-F238E27FC236}">
                <a16:creationId xmlns:a16="http://schemas.microsoft.com/office/drawing/2014/main" id="{2353F566-0DE8-7449-8B6C-2C53ABD3CEBC}"/>
              </a:ext>
            </a:extLst>
          </p:cNvPr>
          <p:cNvSpPr txBox="1"/>
          <p:nvPr userDrawn="1"/>
        </p:nvSpPr>
        <p:spPr>
          <a:xfrm>
            <a:off x="8907150" y="773276"/>
            <a:ext cx="271067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1200"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Сколько времени вы хотите уделить </a:t>
            </a:r>
            <a:br>
              <a:rPr lang="ru-RU" dirty="0"/>
            </a:br>
            <a:r>
              <a:rPr lang="ru-RU" dirty="0"/>
              <a:t>какой коммуникации?</a:t>
            </a:r>
            <a:endParaRPr dirty="0"/>
          </a:p>
        </p:txBody>
      </p:sp>
      <p:sp>
        <p:nvSpPr>
          <p:cNvPr id="31" name="Where do you see the audience in the beginning  and the end of your presentation? Draw two spots.">
            <a:extLst>
              <a:ext uri="{FF2B5EF4-FFF2-40B4-BE49-F238E27FC236}">
                <a16:creationId xmlns:a16="http://schemas.microsoft.com/office/drawing/2014/main" id="{8B200AD2-F7B9-5E43-A480-B623974ECD23}"/>
              </a:ext>
            </a:extLst>
          </p:cNvPr>
          <p:cNvSpPr txBox="1"/>
          <p:nvPr userDrawn="1"/>
        </p:nvSpPr>
        <p:spPr>
          <a:xfrm>
            <a:off x="4385049" y="743208"/>
            <a:ext cx="257121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1200"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Где аудитория находится в начале </a:t>
            </a:r>
            <a:br>
              <a:rPr lang="ru-RU" dirty="0"/>
            </a:br>
            <a:r>
              <a:rPr lang="ru-RU" dirty="0"/>
              <a:t>презентации?</a:t>
            </a:r>
            <a:endParaRPr dirty="0"/>
          </a:p>
        </p:txBody>
      </p:sp>
      <p:sp>
        <p:nvSpPr>
          <p:cNvPr id="32" name="I want to tell you about…">
            <a:extLst>
              <a:ext uri="{FF2B5EF4-FFF2-40B4-BE49-F238E27FC236}">
                <a16:creationId xmlns:a16="http://schemas.microsoft.com/office/drawing/2014/main" id="{5D7DC6D8-7157-B746-AF71-A5A3B33E2162}"/>
              </a:ext>
            </a:extLst>
          </p:cNvPr>
          <p:cNvSpPr txBox="1"/>
          <p:nvPr userDrawn="1"/>
        </p:nvSpPr>
        <p:spPr>
          <a:xfrm>
            <a:off x="522552" y="4981085"/>
            <a:ext cx="238046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Почему я, вам, об этом, почему </a:t>
            </a:r>
            <a:br>
              <a:rPr lang="ru-RU" dirty="0"/>
            </a:br>
            <a:r>
              <a:rPr lang="ru-RU" dirty="0"/>
              <a:t>здесь и сейчас?</a:t>
            </a:r>
            <a:endParaRPr dirty="0"/>
          </a:p>
        </p:txBody>
      </p:sp>
      <p:sp>
        <p:nvSpPr>
          <p:cNvPr id="33" name="Why this topic, why me,  why to you, why now…">
            <a:extLst>
              <a:ext uri="{FF2B5EF4-FFF2-40B4-BE49-F238E27FC236}">
                <a16:creationId xmlns:a16="http://schemas.microsoft.com/office/drawing/2014/main" id="{5FA87C0F-E43C-8146-BFC4-CA81DB41B48C}"/>
              </a:ext>
            </a:extLst>
          </p:cNvPr>
          <p:cNvSpPr txBox="1"/>
          <p:nvPr userDrawn="1"/>
        </p:nvSpPr>
        <p:spPr>
          <a:xfrm>
            <a:off x="522552" y="6503896"/>
            <a:ext cx="12375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Личная история</a:t>
            </a:r>
            <a:endParaRPr dirty="0"/>
          </a:p>
        </p:txBody>
      </p:sp>
      <p:sp>
        <p:nvSpPr>
          <p:cNvPr id="34" name="The biggest problem is that…">
            <a:extLst>
              <a:ext uri="{FF2B5EF4-FFF2-40B4-BE49-F238E27FC236}">
                <a16:creationId xmlns:a16="http://schemas.microsoft.com/office/drawing/2014/main" id="{E10C96BB-EF21-AD44-8E75-5F658147769F}"/>
              </a:ext>
            </a:extLst>
          </p:cNvPr>
          <p:cNvSpPr txBox="1"/>
          <p:nvPr userDrawn="1"/>
        </p:nvSpPr>
        <p:spPr>
          <a:xfrm>
            <a:off x="3731755" y="5050268"/>
            <a:ext cx="129362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Ужас в том, что…</a:t>
            </a:r>
            <a:endParaRPr dirty="0"/>
          </a:p>
        </p:txBody>
      </p:sp>
      <p:sp>
        <p:nvSpPr>
          <p:cNvPr id="35" name="Would’t it be great if…">
            <a:extLst>
              <a:ext uri="{FF2B5EF4-FFF2-40B4-BE49-F238E27FC236}">
                <a16:creationId xmlns:a16="http://schemas.microsoft.com/office/drawing/2014/main" id="{A16E4ECA-6ED9-8D4D-AB35-E742F787A206}"/>
              </a:ext>
            </a:extLst>
          </p:cNvPr>
          <p:cNvSpPr txBox="1"/>
          <p:nvPr userDrawn="1"/>
        </p:nvSpPr>
        <p:spPr>
          <a:xfrm>
            <a:off x="3809286" y="7450780"/>
            <a:ext cx="222977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А было бы здорово, если бы…</a:t>
            </a:r>
            <a:endParaRPr dirty="0"/>
          </a:p>
        </p:txBody>
      </p:sp>
      <p:sp>
        <p:nvSpPr>
          <p:cNvPr id="36" name="Here are 3-4 sales arguments  or parts of the project:">
            <a:extLst>
              <a:ext uri="{FF2B5EF4-FFF2-40B4-BE49-F238E27FC236}">
                <a16:creationId xmlns:a16="http://schemas.microsoft.com/office/drawing/2014/main" id="{53DEABC4-EAA2-4B40-86D5-50909677D8AE}"/>
              </a:ext>
            </a:extLst>
          </p:cNvPr>
          <p:cNvSpPr txBox="1"/>
          <p:nvPr userDrawn="1"/>
        </p:nvSpPr>
        <p:spPr>
          <a:xfrm>
            <a:off x="6766605" y="6139525"/>
            <a:ext cx="2319081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3-4 пункта основного содержания:</a:t>
            </a:r>
            <a:endParaRPr dirty="0"/>
          </a:p>
        </p:txBody>
      </p:sp>
      <p:sp>
        <p:nvSpPr>
          <p:cNvPr id="37" name="Line">
            <a:extLst>
              <a:ext uri="{FF2B5EF4-FFF2-40B4-BE49-F238E27FC236}">
                <a16:creationId xmlns:a16="http://schemas.microsoft.com/office/drawing/2014/main" id="{0D874E9B-91AB-9B4F-B839-ED468257BEFD}"/>
              </a:ext>
            </a:extLst>
          </p:cNvPr>
          <p:cNvSpPr/>
          <p:nvPr userDrawn="1"/>
        </p:nvSpPr>
        <p:spPr>
          <a:xfrm flipH="1" flipV="1">
            <a:off x="579043" y="4255744"/>
            <a:ext cx="11846714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38" name="kapterev.com">
            <a:extLst>
              <a:ext uri="{FF2B5EF4-FFF2-40B4-BE49-F238E27FC236}">
                <a16:creationId xmlns:a16="http://schemas.microsoft.com/office/drawing/2014/main" id="{32D67899-55D5-2D4A-8658-6B50F5D28F1C}"/>
              </a:ext>
            </a:extLst>
          </p:cNvPr>
          <p:cNvSpPr txBox="1"/>
          <p:nvPr userDrawn="1"/>
        </p:nvSpPr>
        <p:spPr>
          <a:xfrm>
            <a:off x="11698610" y="9299849"/>
            <a:ext cx="118462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200">
                <a:solidFill>
                  <a:srgbClr val="929292"/>
                </a:solidFill>
                <a:latin typeface="Segoe UI"/>
                <a:ea typeface="Segoe UI"/>
                <a:cs typeface="Segoe UI"/>
                <a:sym typeface="Segoe UI"/>
                <a:hlinkClick r:id="rId2"/>
              </a:defRPr>
            </a:lvl1pPr>
          </a:lstStyle>
          <a:p>
            <a:r>
              <a:rPr lang="en-US" u="sng" baseline="0" dirty="0">
                <a:solidFill>
                  <a:schemeClr val="bg1">
                    <a:lumMod val="50000"/>
                  </a:schemeClr>
                </a:solidFill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KAPTEREV.COM</a:t>
            </a:r>
            <a:endParaRPr u="sng" baseline="0" dirty="0">
              <a:solidFill>
                <a:schemeClr val="bg1">
                  <a:lumMod val="50000"/>
                </a:schemeClr>
              </a:solidFill>
              <a:uFill>
                <a:solidFill>
                  <a:schemeClr val="bg1"/>
                </a:solidFill>
              </a:u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39" name="I claim that …">
            <a:extLst>
              <a:ext uri="{FF2B5EF4-FFF2-40B4-BE49-F238E27FC236}">
                <a16:creationId xmlns:a16="http://schemas.microsoft.com/office/drawing/2014/main" id="{D01AA771-A52B-3B47-8DB9-E3801E3351E3}"/>
              </a:ext>
            </a:extLst>
          </p:cNvPr>
          <p:cNvSpPr txBox="1"/>
          <p:nvPr userDrawn="1"/>
        </p:nvSpPr>
        <p:spPr>
          <a:xfrm>
            <a:off x="6766605" y="5133002"/>
            <a:ext cx="148758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Главный тезис:</a:t>
            </a:r>
            <a:br>
              <a:rPr lang="ru-RU" dirty="0"/>
            </a:br>
            <a:r>
              <a:rPr lang="ru-RU" dirty="0"/>
              <a:t>Я утверждаю, что…</a:t>
            </a:r>
            <a:endParaRPr dirty="0"/>
          </a:p>
        </p:txBody>
      </p:sp>
      <p:sp>
        <p:nvSpPr>
          <p:cNvPr id="40" name="Alexei’s Presentation canvas">
            <a:extLst>
              <a:ext uri="{FF2B5EF4-FFF2-40B4-BE49-F238E27FC236}">
                <a16:creationId xmlns:a16="http://schemas.microsoft.com/office/drawing/2014/main" id="{775117E3-FD43-DC4A-A60F-7DACDF6FE717}"/>
              </a:ext>
            </a:extLst>
          </p:cNvPr>
          <p:cNvSpPr txBox="1"/>
          <p:nvPr userDrawn="1"/>
        </p:nvSpPr>
        <p:spPr>
          <a:xfrm>
            <a:off x="4565732" y="4041665"/>
            <a:ext cx="3873335" cy="393441"/>
          </a:xfrm>
          <a:prstGeom prst="rect">
            <a:avLst/>
          </a:prstGeom>
          <a:solidFill>
            <a:srgbClr val="FD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100" b="1" cap="all" spc="105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0" dirty="0"/>
              <a:t>КАНВА ПРЕЗЕНТАЦИИ</a:t>
            </a:r>
            <a:endParaRPr b="0" dirty="0"/>
          </a:p>
        </p:txBody>
      </p:sp>
      <p:sp>
        <p:nvSpPr>
          <p:cNvPr id="45" name="Lecture, report">
            <a:extLst>
              <a:ext uri="{FF2B5EF4-FFF2-40B4-BE49-F238E27FC236}">
                <a16:creationId xmlns:a16="http://schemas.microsoft.com/office/drawing/2014/main" id="{CA66B0EB-30FB-0441-B6B2-137B6455231E}"/>
              </a:ext>
            </a:extLst>
          </p:cNvPr>
          <p:cNvSpPr txBox="1"/>
          <p:nvPr userDrawn="1"/>
        </p:nvSpPr>
        <p:spPr>
          <a:xfrm>
            <a:off x="9492844" y="2519738"/>
            <a:ext cx="1592313" cy="2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Лекция</a:t>
            </a:r>
            <a:endParaRPr dirty="0"/>
          </a:p>
        </p:txBody>
      </p:sp>
      <p:sp>
        <p:nvSpPr>
          <p:cNvPr id="48" name="Entertainment">
            <a:extLst>
              <a:ext uri="{FF2B5EF4-FFF2-40B4-BE49-F238E27FC236}">
                <a16:creationId xmlns:a16="http://schemas.microsoft.com/office/drawing/2014/main" id="{2FC7EAC7-3803-5F49-844F-722182601189}"/>
              </a:ext>
            </a:extLst>
          </p:cNvPr>
          <p:cNvSpPr txBox="1"/>
          <p:nvPr userDrawn="1"/>
        </p:nvSpPr>
        <p:spPr>
          <a:xfrm>
            <a:off x="9492844" y="1558446"/>
            <a:ext cx="1298378" cy="2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Развлечение</a:t>
            </a:r>
            <a:endParaRPr dirty="0"/>
          </a:p>
        </p:txBody>
      </p:sp>
      <p:sp>
        <p:nvSpPr>
          <p:cNvPr id="51" name="Sales pitch">
            <a:extLst>
              <a:ext uri="{FF2B5EF4-FFF2-40B4-BE49-F238E27FC236}">
                <a16:creationId xmlns:a16="http://schemas.microsoft.com/office/drawing/2014/main" id="{17867CA0-19B8-5C40-9BF0-B527E7CC58FF}"/>
              </a:ext>
            </a:extLst>
          </p:cNvPr>
          <p:cNvSpPr txBox="1"/>
          <p:nvPr userDrawn="1"/>
        </p:nvSpPr>
        <p:spPr>
          <a:xfrm>
            <a:off x="9492844" y="2012439"/>
            <a:ext cx="1055155" cy="2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Продажа</a:t>
            </a:r>
            <a:endParaRPr dirty="0"/>
          </a:p>
        </p:txBody>
      </p:sp>
      <p:sp>
        <p:nvSpPr>
          <p:cNvPr id="52" name="Debate, Q&amp;A">
            <a:extLst>
              <a:ext uri="{FF2B5EF4-FFF2-40B4-BE49-F238E27FC236}">
                <a16:creationId xmlns:a16="http://schemas.microsoft.com/office/drawing/2014/main" id="{731E6481-D888-104B-8ED4-C1D39707F20B}"/>
              </a:ext>
            </a:extLst>
          </p:cNvPr>
          <p:cNvSpPr txBox="1"/>
          <p:nvPr userDrawn="1"/>
        </p:nvSpPr>
        <p:spPr>
          <a:xfrm>
            <a:off x="9492844" y="3028088"/>
            <a:ext cx="1189845" cy="29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Дискуссия</a:t>
            </a:r>
            <a:endParaRPr dirty="0"/>
          </a:p>
        </p:txBody>
      </p:sp>
      <p:sp>
        <p:nvSpPr>
          <p:cNvPr id="53" name="Line">
            <a:extLst>
              <a:ext uri="{FF2B5EF4-FFF2-40B4-BE49-F238E27FC236}">
                <a16:creationId xmlns:a16="http://schemas.microsoft.com/office/drawing/2014/main" id="{024F3F17-4011-D04B-896A-DCCE9B8E16DB}"/>
              </a:ext>
            </a:extLst>
          </p:cNvPr>
          <p:cNvSpPr/>
          <p:nvPr userDrawn="1"/>
        </p:nvSpPr>
        <p:spPr>
          <a:xfrm flipH="1">
            <a:off x="8971772" y="1897210"/>
            <a:ext cx="3019599" cy="16241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54" name="Line">
            <a:extLst>
              <a:ext uri="{FF2B5EF4-FFF2-40B4-BE49-F238E27FC236}">
                <a16:creationId xmlns:a16="http://schemas.microsoft.com/office/drawing/2014/main" id="{5478FB44-868B-964C-8520-2B103054F8CA}"/>
              </a:ext>
            </a:extLst>
          </p:cNvPr>
          <p:cNvSpPr/>
          <p:nvPr userDrawn="1"/>
        </p:nvSpPr>
        <p:spPr>
          <a:xfrm flipH="1" flipV="1">
            <a:off x="8971772" y="2950949"/>
            <a:ext cx="3019599" cy="11730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 dirty="0"/>
          </a:p>
        </p:txBody>
      </p:sp>
      <p:sp>
        <p:nvSpPr>
          <p:cNvPr id="55" name="Line">
            <a:extLst>
              <a:ext uri="{FF2B5EF4-FFF2-40B4-BE49-F238E27FC236}">
                <a16:creationId xmlns:a16="http://schemas.microsoft.com/office/drawing/2014/main" id="{20FF9E28-2548-7D43-A940-3B5370991C4A}"/>
              </a:ext>
            </a:extLst>
          </p:cNvPr>
          <p:cNvSpPr/>
          <p:nvPr userDrawn="1"/>
        </p:nvSpPr>
        <p:spPr>
          <a:xfrm flipH="1">
            <a:off x="8971772" y="2382998"/>
            <a:ext cx="3019599" cy="11731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56" name="%">
            <a:extLst>
              <a:ext uri="{FF2B5EF4-FFF2-40B4-BE49-F238E27FC236}">
                <a16:creationId xmlns:a16="http://schemas.microsoft.com/office/drawing/2014/main" id="{8D6C7B77-CC70-4246-B467-8BC696118E38}"/>
              </a:ext>
            </a:extLst>
          </p:cNvPr>
          <p:cNvSpPr txBox="1"/>
          <p:nvPr userDrawn="1"/>
        </p:nvSpPr>
        <p:spPr>
          <a:xfrm>
            <a:off x="11689252" y="1545599"/>
            <a:ext cx="207886" cy="342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%</a:t>
            </a:r>
          </a:p>
        </p:txBody>
      </p:sp>
      <p:sp>
        <p:nvSpPr>
          <p:cNvPr id="57" name="%">
            <a:extLst>
              <a:ext uri="{FF2B5EF4-FFF2-40B4-BE49-F238E27FC236}">
                <a16:creationId xmlns:a16="http://schemas.microsoft.com/office/drawing/2014/main" id="{F4C5DC1D-02A3-824D-9ACC-4B17B2A7F9D0}"/>
              </a:ext>
            </a:extLst>
          </p:cNvPr>
          <p:cNvSpPr txBox="1"/>
          <p:nvPr userDrawn="1"/>
        </p:nvSpPr>
        <p:spPr>
          <a:xfrm>
            <a:off x="11689252" y="1975750"/>
            <a:ext cx="207886" cy="342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%</a:t>
            </a:r>
          </a:p>
        </p:txBody>
      </p:sp>
      <p:sp>
        <p:nvSpPr>
          <p:cNvPr id="58" name="%">
            <a:extLst>
              <a:ext uri="{FF2B5EF4-FFF2-40B4-BE49-F238E27FC236}">
                <a16:creationId xmlns:a16="http://schemas.microsoft.com/office/drawing/2014/main" id="{9058C158-0457-CD49-8BB2-E130E582DB9C}"/>
              </a:ext>
            </a:extLst>
          </p:cNvPr>
          <p:cNvSpPr txBox="1"/>
          <p:nvPr userDrawn="1"/>
        </p:nvSpPr>
        <p:spPr>
          <a:xfrm>
            <a:off x="11689252" y="2494471"/>
            <a:ext cx="207886" cy="342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%</a:t>
            </a:r>
          </a:p>
        </p:txBody>
      </p:sp>
      <p:sp>
        <p:nvSpPr>
          <p:cNvPr id="59" name="%">
            <a:extLst>
              <a:ext uri="{FF2B5EF4-FFF2-40B4-BE49-F238E27FC236}">
                <a16:creationId xmlns:a16="http://schemas.microsoft.com/office/drawing/2014/main" id="{30F5F841-524C-CD48-B59C-61FBBEEC2E53}"/>
              </a:ext>
            </a:extLst>
          </p:cNvPr>
          <p:cNvSpPr txBox="1"/>
          <p:nvPr userDrawn="1"/>
        </p:nvSpPr>
        <p:spPr>
          <a:xfrm>
            <a:off x="11689252" y="2978121"/>
            <a:ext cx="207886" cy="342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l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dirty="0"/>
              <a:t>%</a:t>
            </a:r>
          </a:p>
        </p:txBody>
      </p:sp>
      <p:sp>
        <p:nvSpPr>
          <p:cNvPr id="60" name="= 100%">
            <a:extLst>
              <a:ext uri="{FF2B5EF4-FFF2-40B4-BE49-F238E27FC236}">
                <a16:creationId xmlns:a16="http://schemas.microsoft.com/office/drawing/2014/main" id="{926752D2-12C7-E34B-8D16-73EEC56CD9B5}"/>
              </a:ext>
            </a:extLst>
          </p:cNvPr>
          <p:cNvSpPr txBox="1"/>
          <p:nvPr userDrawn="1"/>
        </p:nvSpPr>
        <p:spPr>
          <a:xfrm>
            <a:off x="11168522" y="3434723"/>
            <a:ext cx="822849" cy="342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775" tIns="50775" rIns="50775" bIns="50775" anchor="ctr">
            <a:spAutoFit/>
          </a:bodyPr>
          <a:lstStyle>
            <a:lvl1pPr algn="r" defTabSz="12700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929292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= 100%</a:t>
            </a:r>
          </a:p>
        </p:txBody>
      </p:sp>
      <p:sp>
        <p:nvSpPr>
          <p:cNvPr id="61" name="Line">
            <a:extLst>
              <a:ext uri="{FF2B5EF4-FFF2-40B4-BE49-F238E27FC236}">
                <a16:creationId xmlns:a16="http://schemas.microsoft.com/office/drawing/2014/main" id="{225318E4-E894-F34E-B8D4-0348D74B0271}"/>
              </a:ext>
            </a:extLst>
          </p:cNvPr>
          <p:cNvSpPr/>
          <p:nvPr userDrawn="1"/>
        </p:nvSpPr>
        <p:spPr>
          <a:xfrm flipH="1">
            <a:off x="8971772" y="3414819"/>
            <a:ext cx="3019599" cy="8622"/>
          </a:xfrm>
          <a:prstGeom prst="line">
            <a:avLst/>
          </a:prstGeom>
          <a:ln w="635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584200">
              <a:defRPr sz="6400">
                <a:solidFill>
                  <a:srgbClr val="000000"/>
                </a:solidFill>
                <a:latin typeface="Wremena Light"/>
                <a:ea typeface="Wremena Light"/>
                <a:cs typeface="Wremena Light"/>
                <a:sym typeface="Wremena Light"/>
              </a:defRPr>
            </a:pPr>
            <a:endParaRPr/>
          </a:p>
        </p:txBody>
      </p:sp>
      <p:sp>
        <p:nvSpPr>
          <p:cNvPr id="62" name="My goals">
            <a:extLst>
              <a:ext uri="{FF2B5EF4-FFF2-40B4-BE49-F238E27FC236}">
                <a16:creationId xmlns:a16="http://schemas.microsoft.com/office/drawing/2014/main" id="{E69902F0-B824-8A4D-AD19-912EA39A5195}"/>
              </a:ext>
            </a:extLst>
          </p:cNvPr>
          <p:cNvSpPr txBox="1"/>
          <p:nvPr userDrawn="1"/>
        </p:nvSpPr>
        <p:spPr>
          <a:xfrm>
            <a:off x="668515" y="308186"/>
            <a:ext cx="700513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800" b="1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b="1" i="0" dirty="0">
                <a:latin typeface="Segoe UI Semibold" panose="020B0502040204020203" pitchFamily="34" charset="0"/>
                <a:ea typeface="Segoe UI Semibold" panose="020B0502040204020203" pitchFamily="34" charset="0"/>
                <a:cs typeface="Segoe UI Semibold" panose="020B0502040204020203" pitchFamily="34" charset="0"/>
              </a:rPr>
              <a:t>Цели</a:t>
            </a:r>
            <a:endParaRPr b="1" i="0" dirty="0">
              <a:latin typeface="Segoe UI Semibold" panose="020B0502040204020203" pitchFamily="34" charset="0"/>
              <a:ea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63" name="After my presentation,  I want the audience to…">
            <a:extLst>
              <a:ext uri="{FF2B5EF4-FFF2-40B4-BE49-F238E27FC236}">
                <a16:creationId xmlns:a16="http://schemas.microsoft.com/office/drawing/2014/main" id="{3892EB2A-F94B-5341-B1DA-72A663B01ECD}"/>
              </a:ext>
            </a:extLst>
          </p:cNvPr>
          <p:cNvSpPr txBox="1"/>
          <p:nvPr userDrawn="1"/>
        </p:nvSpPr>
        <p:spPr>
          <a:xfrm>
            <a:off x="688264" y="773276"/>
            <a:ext cx="207428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1200">
                <a:latin typeface="Segoe UI"/>
                <a:ea typeface="Segoe UI"/>
                <a:cs typeface="Segoe UI"/>
                <a:sym typeface="Segoe UI"/>
              </a:defRPr>
            </a:pPr>
            <a:r>
              <a:rPr lang="ru-RU" dirty="0"/>
              <a:t>После презентации, я хочу, </a:t>
            </a:r>
            <a:br>
              <a:rPr lang="ru-RU" dirty="0"/>
            </a:br>
            <a:r>
              <a:rPr lang="ru-RU" dirty="0"/>
              <a:t>чтобы люди…</a:t>
            </a:r>
            <a:endParaRPr dirty="0"/>
          </a:p>
        </p:txBody>
      </p:sp>
      <p:sp>
        <p:nvSpPr>
          <p:cNvPr id="64" name="Remember, 3-4 points:">
            <a:extLst>
              <a:ext uri="{FF2B5EF4-FFF2-40B4-BE49-F238E27FC236}">
                <a16:creationId xmlns:a16="http://schemas.microsoft.com/office/drawing/2014/main" id="{BC1540E0-097E-5349-87A4-457FC0FBEFE5}"/>
              </a:ext>
            </a:extLst>
          </p:cNvPr>
          <p:cNvSpPr txBox="1"/>
          <p:nvPr userDrawn="1"/>
        </p:nvSpPr>
        <p:spPr>
          <a:xfrm>
            <a:off x="1058066" y="1350152"/>
            <a:ext cx="162223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Запомнили, 3-4 вещи</a:t>
            </a:r>
            <a:endParaRPr dirty="0"/>
          </a:p>
        </p:txBody>
      </p:sp>
      <p:sp>
        <p:nvSpPr>
          <p:cNvPr id="65" name="Do, 1-2 actions:">
            <a:extLst>
              <a:ext uri="{FF2B5EF4-FFF2-40B4-BE49-F238E27FC236}">
                <a16:creationId xmlns:a16="http://schemas.microsoft.com/office/drawing/2014/main" id="{50B0E82B-A8D3-2444-99B3-B35EB4C0E37C}"/>
              </a:ext>
            </a:extLst>
          </p:cNvPr>
          <p:cNvSpPr txBox="1"/>
          <p:nvPr userDrawn="1"/>
        </p:nvSpPr>
        <p:spPr>
          <a:xfrm>
            <a:off x="1063752" y="2498220"/>
            <a:ext cx="1675139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Сделали, 1-2 действия</a:t>
            </a:r>
            <a:endParaRPr dirty="0"/>
          </a:p>
        </p:txBody>
      </p:sp>
      <p:sp>
        <p:nvSpPr>
          <p:cNvPr id="66" name="It’s in their own interest, because…">
            <a:extLst>
              <a:ext uri="{FF2B5EF4-FFF2-40B4-BE49-F238E27FC236}">
                <a16:creationId xmlns:a16="http://schemas.microsoft.com/office/drawing/2014/main" id="{C432A15B-B3F7-D14A-B5B9-46E163192A22}"/>
              </a:ext>
            </a:extLst>
          </p:cNvPr>
          <p:cNvSpPr txBox="1"/>
          <p:nvPr userDrawn="1"/>
        </p:nvSpPr>
        <p:spPr>
          <a:xfrm>
            <a:off x="720305" y="3251765"/>
            <a:ext cx="239488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rPr lang="ru-RU" dirty="0"/>
              <a:t>Это в их интересах, потому что…</a:t>
            </a:r>
            <a:endParaRPr dirty="0"/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7AA0D5EC-55DF-6447-9B0B-C8CA6BEBF29A}"/>
              </a:ext>
            </a:extLst>
          </p:cNvPr>
          <p:cNvSpPr/>
          <p:nvPr userDrawn="1"/>
        </p:nvSpPr>
        <p:spPr>
          <a:xfrm>
            <a:off x="9156650" y="1633519"/>
            <a:ext cx="182486" cy="225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16" extrusionOk="0">
                <a:moveTo>
                  <a:pt x="18861" y="2"/>
                </a:moveTo>
                <a:cubicBezTo>
                  <a:pt x="18631" y="-9"/>
                  <a:pt x="18390" y="23"/>
                  <a:pt x="18159" y="97"/>
                </a:cubicBezTo>
                <a:cubicBezTo>
                  <a:pt x="15135" y="1068"/>
                  <a:pt x="10730" y="1167"/>
                  <a:pt x="10730" y="1167"/>
                </a:cubicBezTo>
                <a:cubicBezTo>
                  <a:pt x="10730" y="1167"/>
                  <a:pt x="6329" y="1079"/>
                  <a:pt x="3300" y="117"/>
                </a:cubicBezTo>
                <a:cubicBezTo>
                  <a:pt x="2374" y="-177"/>
                  <a:pt x="1322" y="272"/>
                  <a:pt x="1237" y="1007"/>
                </a:cubicBezTo>
                <a:cubicBezTo>
                  <a:pt x="933" y="3644"/>
                  <a:pt x="336" y="8159"/>
                  <a:pt x="38" y="10399"/>
                </a:cubicBezTo>
                <a:cubicBezTo>
                  <a:pt x="7" y="10636"/>
                  <a:pt x="-5" y="10876"/>
                  <a:pt x="1" y="11114"/>
                </a:cubicBezTo>
                <a:cubicBezTo>
                  <a:pt x="20" y="11826"/>
                  <a:pt x="211" y="12533"/>
                  <a:pt x="560" y="13203"/>
                </a:cubicBezTo>
                <a:cubicBezTo>
                  <a:pt x="1972" y="15908"/>
                  <a:pt x="5492" y="21423"/>
                  <a:pt x="10773" y="21415"/>
                </a:cubicBezTo>
                <a:cubicBezTo>
                  <a:pt x="16054" y="21407"/>
                  <a:pt x="19555" y="15883"/>
                  <a:pt x="20955" y="13173"/>
                </a:cubicBezTo>
                <a:cubicBezTo>
                  <a:pt x="21417" y="12279"/>
                  <a:pt x="21595" y="11319"/>
                  <a:pt x="21464" y="10369"/>
                </a:cubicBezTo>
                <a:cubicBezTo>
                  <a:pt x="21156" y="8130"/>
                  <a:pt x="20538" y="3613"/>
                  <a:pt x="20222" y="977"/>
                </a:cubicBezTo>
                <a:cubicBezTo>
                  <a:pt x="20156" y="426"/>
                  <a:pt x="19551" y="36"/>
                  <a:pt x="18861" y="2"/>
                </a:cubicBezTo>
                <a:close/>
                <a:moveTo>
                  <a:pt x="5331" y="4056"/>
                </a:moveTo>
                <a:cubicBezTo>
                  <a:pt x="5572" y="4047"/>
                  <a:pt x="5828" y="4055"/>
                  <a:pt x="6089" y="4096"/>
                </a:cubicBezTo>
                <a:cubicBezTo>
                  <a:pt x="7070" y="4247"/>
                  <a:pt x="8783" y="4790"/>
                  <a:pt x="9475" y="5170"/>
                </a:cubicBezTo>
                <a:cubicBezTo>
                  <a:pt x="9982" y="5450"/>
                  <a:pt x="9092" y="6297"/>
                  <a:pt x="8711" y="6135"/>
                </a:cubicBezTo>
                <a:cubicBezTo>
                  <a:pt x="8025" y="5845"/>
                  <a:pt x="6979" y="5296"/>
                  <a:pt x="5592" y="4975"/>
                </a:cubicBezTo>
                <a:cubicBezTo>
                  <a:pt x="4205" y="4655"/>
                  <a:pt x="2940" y="5563"/>
                  <a:pt x="2523" y="5795"/>
                </a:cubicBezTo>
                <a:cubicBezTo>
                  <a:pt x="2192" y="5980"/>
                  <a:pt x="1950" y="5703"/>
                  <a:pt x="2200" y="5485"/>
                </a:cubicBezTo>
                <a:cubicBezTo>
                  <a:pt x="2475" y="5248"/>
                  <a:pt x="3643" y="4119"/>
                  <a:pt x="5331" y="4056"/>
                </a:cubicBezTo>
                <a:close/>
                <a:moveTo>
                  <a:pt x="16171" y="4056"/>
                </a:moveTo>
                <a:cubicBezTo>
                  <a:pt x="17860" y="4119"/>
                  <a:pt x="19028" y="5248"/>
                  <a:pt x="19302" y="5485"/>
                </a:cubicBezTo>
                <a:cubicBezTo>
                  <a:pt x="19553" y="5703"/>
                  <a:pt x="19317" y="5980"/>
                  <a:pt x="18985" y="5795"/>
                </a:cubicBezTo>
                <a:cubicBezTo>
                  <a:pt x="18569" y="5563"/>
                  <a:pt x="17304" y="4655"/>
                  <a:pt x="15917" y="4975"/>
                </a:cubicBezTo>
                <a:cubicBezTo>
                  <a:pt x="14530" y="5296"/>
                  <a:pt x="13484" y="5845"/>
                  <a:pt x="12798" y="6135"/>
                </a:cubicBezTo>
                <a:cubicBezTo>
                  <a:pt x="12416" y="6297"/>
                  <a:pt x="11526" y="5450"/>
                  <a:pt x="12034" y="5170"/>
                </a:cubicBezTo>
                <a:cubicBezTo>
                  <a:pt x="12726" y="4790"/>
                  <a:pt x="14439" y="4247"/>
                  <a:pt x="15420" y="4096"/>
                </a:cubicBezTo>
                <a:cubicBezTo>
                  <a:pt x="15681" y="4055"/>
                  <a:pt x="15930" y="4047"/>
                  <a:pt x="16171" y="4056"/>
                </a:cubicBezTo>
                <a:close/>
                <a:moveTo>
                  <a:pt x="7033" y="7015"/>
                </a:moveTo>
                <a:cubicBezTo>
                  <a:pt x="7921" y="7059"/>
                  <a:pt x="8702" y="7410"/>
                  <a:pt x="9077" y="7954"/>
                </a:cubicBezTo>
                <a:cubicBezTo>
                  <a:pt x="9158" y="8072"/>
                  <a:pt x="8983" y="8212"/>
                  <a:pt x="8798" y="8179"/>
                </a:cubicBezTo>
                <a:cubicBezTo>
                  <a:pt x="8114" y="8059"/>
                  <a:pt x="7299" y="8062"/>
                  <a:pt x="6456" y="8219"/>
                </a:cubicBezTo>
                <a:cubicBezTo>
                  <a:pt x="5612" y="8377"/>
                  <a:pt x="4873" y="8663"/>
                  <a:pt x="4325" y="9014"/>
                </a:cubicBezTo>
                <a:cubicBezTo>
                  <a:pt x="4176" y="9109"/>
                  <a:pt x="3944" y="9049"/>
                  <a:pt x="3952" y="8914"/>
                </a:cubicBezTo>
                <a:cubicBezTo>
                  <a:pt x="4003" y="8085"/>
                  <a:pt x="4877" y="7307"/>
                  <a:pt x="6120" y="7075"/>
                </a:cubicBezTo>
                <a:cubicBezTo>
                  <a:pt x="6431" y="7017"/>
                  <a:pt x="6737" y="7000"/>
                  <a:pt x="7033" y="7015"/>
                </a:cubicBezTo>
                <a:close/>
                <a:moveTo>
                  <a:pt x="14469" y="7015"/>
                </a:moveTo>
                <a:cubicBezTo>
                  <a:pt x="14765" y="7000"/>
                  <a:pt x="15072" y="7017"/>
                  <a:pt x="15382" y="7075"/>
                </a:cubicBezTo>
                <a:cubicBezTo>
                  <a:pt x="16626" y="7307"/>
                  <a:pt x="17499" y="8085"/>
                  <a:pt x="17550" y="8914"/>
                </a:cubicBezTo>
                <a:cubicBezTo>
                  <a:pt x="17559" y="9049"/>
                  <a:pt x="17326" y="9109"/>
                  <a:pt x="17178" y="9014"/>
                </a:cubicBezTo>
                <a:cubicBezTo>
                  <a:pt x="16630" y="8663"/>
                  <a:pt x="15897" y="8377"/>
                  <a:pt x="15053" y="8219"/>
                </a:cubicBezTo>
                <a:cubicBezTo>
                  <a:pt x="14209" y="8062"/>
                  <a:pt x="13395" y="8059"/>
                  <a:pt x="12711" y="8179"/>
                </a:cubicBezTo>
                <a:cubicBezTo>
                  <a:pt x="12526" y="8212"/>
                  <a:pt x="12351" y="8072"/>
                  <a:pt x="12432" y="7954"/>
                </a:cubicBezTo>
                <a:cubicBezTo>
                  <a:pt x="12807" y="7410"/>
                  <a:pt x="13581" y="7059"/>
                  <a:pt x="14469" y="7015"/>
                </a:cubicBezTo>
                <a:close/>
                <a:moveTo>
                  <a:pt x="8648" y="9269"/>
                </a:moveTo>
                <a:cubicBezTo>
                  <a:pt x="8723" y="9265"/>
                  <a:pt x="8797" y="9297"/>
                  <a:pt x="8822" y="9369"/>
                </a:cubicBezTo>
                <a:cubicBezTo>
                  <a:pt x="9169" y="10355"/>
                  <a:pt x="8524" y="11290"/>
                  <a:pt x="6387" y="12048"/>
                </a:cubicBezTo>
                <a:cubicBezTo>
                  <a:pt x="4126" y="12851"/>
                  <a:pt x="3875" y="13614"/>
                  <a:pt x="3809" y="14422"/>
                </a:cubicBezTo>
                <a:cubicBezTo>
                  <a:pt x="3797" y="14575"/>
                  <a:pt x="3531" y="14601"/>
                  <a:pt x="3468" y="14457"/>
                </a:cubicBezTo>
                <a:cubicBezTo>
                  <a:pt x="2733" y="12801"/>
                  <a:pt x="4207" y="11981"/>
                  <a:pt x="5685" y="11418"/>
                </a:cubicBezTo>
                <a:cubicBezTo>
                  <a:pt x="8020" y="10608"/>
                  <a:pt x="8369" y="10006"/>
                  <a:pt x="8487" y="9389"/>
                </a:cubicBezTo>
                <a:cubicBezTo>
                  <a:pt x="8501" y="9315"/>
                  <a:pt x="8574" y="9273"/>
                  <a:pt x="8648" y="9269"/>
                </a:cubicBezTo>
                <a:close/>
                <a:moveTo>
                  <a:pt x="12860" y="9269"/>
                </a:moveTo>
                <a:cubicBezTo>
                  <a:pt x="12935" y="9273"/>
                  <a:pt x="13008" y="9315"/>
                  <a:pt x="13022" y="9389"/>
                </a:cubicBezTo>
                <a:cubicBezTo>
                  <a:pt x="13140" y="10005"/>
                  <a:pt x="13489" y="10608"/>
                  <a:pt x="15824" y="11418"/>
                </a:cubicBezTo>
                <a:cubicBezTo>
                  <a:pt x="17302" y="11981"/>
                  <a:pt x="18776" y="12801"/>
                  <a:pt x="18041" y="14457"/>
                </a:cubicBezTo>
                <a:cubicBezTo>
                  <a:pt x="17977" y="14601"/>
                  <a:pt x="17712" y="14575"/>
                  <a:pt x="17700" y="14422"/>
                </a:cubicBezTo>
                <a:cubicBezTo>
                  <a:pt x="17634" y="13614"/>
                  <a:pt x="17383" y="12851"/>
                  <a:pt x="15122" y="12048"/>
                </a:cubicBezTo>
                <a:cubicBezTo>
                  <a:pt x="12985" y="11290"/>
                  <a:pt x="12333" y="10360"/>
                  <a:pt x="12680" y="9374"/>
                </a:cubicBezTo>
                <a:cubicBezTo>
                  <a:pt x="12705" y="9302"/>
                  <a:pt x="12785" y="9265"/>
                  <a:pt x="12860" y="9269"/>
                </a:cubicBezTo>
                <a:close/>
                <a:moveTo>
                  <a:pt x="8909" y="11558"/>
                </a:moveTo>
                <a:cubicBezTo>
                  <a:pt x="9417" y="11719"/>
                  <a:pt x="10059" y="11813"/>
                  <a:pt x="10754" y="11813"/>
                </a:cubicBezTo>
                <a:cubicBezTo>
                  <a:pt x="11450" y="11813"/>
                  <a:pt x="12092" y="11719"/>
                  <a:pt x="12599" y="11558"/>
                </a:cubicBezTo>
                <a:cubicBezTo>
                  <a:pt x="12737" y="11515"/>
                  <a:pt x="12903" y="11583"/>
                  <a:pt x="12867" y="11668"/>
                </a:cubicBezTo>
                <a:cubicBezTo>
                  <a:pt x="12639" y="12197"/>
                  <a:pt x="11779" y="12593"/>
                  <a:pt x="10754" y="12593"/>
                </a:cubicBezTo>
                <a:cubicBezTo>
                  <a:pt x="9729" y="12593"/>
                  <a:pt x="8870" y="12197"/>
                  <a:pt x="8642" y="11668"/>
                </a:cubicBezTo>
                <a:cubicBezTo>
                  <a:pt x="8605" y="11583"/>
                  <a:pt x="8772" y="11515"/>
                  <a:pt x="8909" y="11558"/>
                </a:cubicBezTo>
                <a:close/>
                <a:moveTo>
                  <a:pt x="6574" y="13353"/>
                </a:moveTo>
                <a:cubicBezTo>
                  <a:pt x="6648" y="13347"/>
                  <a:pt x="6724" y="13360"/>
                  <a:pt x="6797" y="13398"/>
                </a:cubicBezTo>
                <a:cubicBezTo>
                  <a:pt x="7887" y="13957"/>
                  <a:pt x="9261" y="14293"/>
                  <a:pt x="10754" y="14293"/>
                </a:cubicBezTo>
                <a:cubicBezTo>
                  <a:pt x="12247" y="14293"/>
                  <a:pt x="13622" y="13958"/>
                  <a:pt x="14712" y="13398"/>
                </a:cubicBezTo>
                <a:cubicBezTo>
                  <a:pt x="15007" y="13246"/>
                  <a:pt x="15362" y="13488"/>
                  <a:pt x="15283" y="13788"/>
                </a:cubicBezTo>
                <a:cubicBezTo>
                  <a:pt x="14795" y="15635"/>
                  <a:pt x="12955" y="17007"/>
                  <a:pt x="10754" y="17007"/>
                </a:cubicBezTo>
                <a:cubicBezTo>
                  <a:pt x="8554" y="17007"/>
                  <a:pt x="6708" y="15635"/>
                  <a:pt x="6220" y="13788"/>
                </a:cubicBezTo>
                <a:cubicBezTo>
                  <a:pt x="6160" y="13563"/>
                  <a:pt x="6352" y="13370"/>
                  <a:pt x="6574" y="13353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8" name="Mortarboard">
            <a:extLst>
              <a:ext uri="{FF2B5EF4-FFF2-40B4-BE49-F238E27FC236}">
                <a16:creationId xmlns:a16="http://schemas.microsoft.com/office/drawing/2014/main" id="{7C9A5623-24A7-AE43-A115-9C072E67573D}"/>
              </a:ext>
            </a:extLst>
          </p:cNvPr>
          <p:cNvSpPr/>
          <p:nvPr userDrawn="1"/>
        </p:nvSpPr>
        <p:spPr>
          <a:xfrm>
            <a:off x="9084291" y="2614082"/>
            <a:ext cx="329405" cy="180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6520"/>
                </a:lnTo>
                <a:lnTo>
                  <a:pt x="10800" y="13043"/>
                </a:lnTo>
                <a:lnTo>
                  <a:pt x="18745" y="8243"/>
                </a:lnTo>
                <a:lnTo>
                  <a:pt x="18745" y="10509"/>
                </a:lnTo>
                <a:cubicBezTo>
                  <a:pt x="18606" y="10673"/>
                  <a:pt x="18515" y="10958"/>
                  <a:pt x="18515" y="11282"/>
                </a:cubicBezTo>
                <a:cubicBezTo>
                  <a:pt x="18515" y="11519"/>
                  <a:pt x="18563" y="11733"/>
                  <a:pt x="18643" y="11896"/>
                </a:cubicBezTo>
                <a:cubicBezTo>
                  <a:pt x="18499" y="12008"/>
                  <a:pt x="18399" y="12270"/>
                  <a:pt x="18399" y="12574"/>
                </a:cubicBezTo>
                <a:lnTo>
                  <a:pt x="18399" y="21301"/>
                </a:lnTo>
                <a:cubicBezTo>
                  <a:pt x="18553" y="21484"/>
                  <a:pt x="18772" y="21600"/>
                  <a:pt x="19018" y="21600"/>
                </a:cubicBezTo>
                <a:cubicBezTo>
                  <a:pt x="19264" y="21600"/>
                  <a:pt x="19483" y="21484"/>
                  <a:pt x="19637" y="21301"/>
                </a:cubicBezTo>
                <a:lnTo>
                  <a:pt x="19637" y="12556"/>
                </a:lnTo>
                <a:cubicBezTo>
                  <a:pt x="19637" y="12255"/>
                  <a:pt x="19538" y="11998"/>
                  <a:pt x="19396" y="11887"/>
                </a:cubicBezTo>
                <a:cubicBezTo>
                  <a:pt x="19474" y="11725"/>
                  <a:pt x="19523" y="11515"/>
                  <a:pt x="19523" y="11282"/>
                </a:cubicBezTo>
                <a:cubicBezTo>
                  <a:pt x="19523" y="10958"/>
                  <a:pt x="19430" y="10673"/>
                  <a:pt x="19291" y="10509"/>
                </a:cubicBezTo>
                <a:lnTo>
                  <a:pt x="19291" y="7913"/>
                </a:lnTo>
                <a:lnTo>
                  <a:pt x="21600" y="6520"/>
                </a:lnTo>
                <a:lnTo>
                  <a:pt x="10800" y="0"/>
                </a:lnTo>
                <a:close/>
                <a:moveTo>
                  <a:pt x="10819" y="5598"/>
                </a:moveTo>
                <a:cubicBezTo>
                  <a:pt x="11223" y="5598"/>
                  <a:pt x="11551" y="5819"/>
                  <a:pt x="11551" y="6091"/>
                </a:cubicBezTo>
                <a:cubicBezTo>
                  <a:pt x="11551" y="6364"/>
                  <a:pt x="11223" y="6584"/>
                  <a:pt x="10819" y="6584"/>
                </a:cubicBezTo>
                <a:cubicBezTo>
                  <a:pt x="10414" y="6584"/>
                  <a:pt x="10084" y="6364"/>
                  <a:pt x="10085" y="6091"/>
                </a:cubicBezTo>
                <a:cubicBezTo>
                  <a:pt x="10085" y="5819"/>
                  <a:pt x="10414" y="5598"/>
                  <a:pt x="10819" y="5598"/>
                </a:cubicBezTo>
                <a:close/>
                <a:moveTo>
                  <a:pt x="16068" y="10691"/>
                </a:moveTo>
                <a:lnTo>
                  <a:pt x="10800" y="13872"/>
                </a:lnTo>
                <a:lnTo>
                  <a:pt x="5535" y="10694"/>
                </a:lnTo>
                <a:cubicBezTo>
                  <a:pt x="4861" y="12240"/>
                  <a:pt x="4431" y="14116"/>
                  <a:pt x="4188" y="16122"/>
                </a:cubicBezTo>
                <a:cubicBezTo>
                  <a:pt x="6908" y="16652"/>
                  <a:pt x="9240" y="18095"/>
                  <a:pt x="10748" y="20074"/>
                </a:cubicBezTo>
                <a:cubicBezTo>
                  <a:pt x="12275" y="18069"/>
                  <a:pt x="14648" y="16613"/>
                  <a:pt x="17413" y="16101"/>
                </a:cubicBezTo>
                <a:cubicBezTo>
                  <a:pt x="17170" y="14102"/>
                  <a:pt x="16740" y="12232"/>
                  <a:pt x="16068" y="10691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9" name="Quote Bubble">
            <a:extLst>
              <a:ext uri="{FF2B5EF4-FFF2-40B4-BE49-F238E27FC236}">
                <a16:creationId xmlns:a16="http://schemas.microsoft.com/office/drawing/2014/main" id="{8FD7F08E-0BBA-4542-8026-C065E4AF9F61}"/>
              </a:ext>
            </a:extLst>
          </p:cNvPr>
          <p:cNvSpPr/>
          <p:nvPr userDrawn="1"/>
        </p:nvSpPr>
        <p:spPr>
          <a:xfrm>
            <a:off x="9117718" y="3115603"/>
            <a:ext cx="247517" cy="140613"/>
          </a:xfrm>
          <a:prstGeom prst="wedgeEllipseCallout">
            <a:avLst>
              <a:gd name="adj1" fmla="val -49290"/>
              <a:gd name="adj2" fmla="val 70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0" name="Shopping Bag">
            <a:extLst>
              <a:ext uri="{FF2B5EF4-FFF2-40B4-BE49-F238E27FC236}">
                <a16:creationId xmlns:a16="http://schemas.microsoft.com/office/drawing/2014/main" id="{1452862B-46D5-1B41-8BC1-D556D006A375}"/>
              </a:ext>
            </a:extLst>
          </p:cNvPr>
          <p:cNvSpPr/>
          <p:nvPr userDrawn="1"/>
        </p:nvSpPr>
        <p:spPr>
          <a:xfrm>
            <a:off x="9156650" y="2056770"/>
            <a:ext cx="182486" cy="227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8337" y="0"/>
                  <a:pt x="6333" y="1611"/>
                  <a:pt x="6333" y="3590"/>
                </a:cubicBezTo>
                <a:lnTo>
                  <a:pt x="6333" y="6729"/>
                </a:lnTo>
                <a:cubicBezTo>
                  <a:pt x="6333" y="6978"/>
                  <a:pt x="6583" y="7179"/>
                  <a:pt x="6892" y="7179"/>
                </a:cubicBezTo>
                <a:cubicBezTo>
                  <a:pt x="7201" y="7179"/>
                  <a:pt x="7452" y="6978"/>
                  <a:pt x="7452" y="6729"/>
                </a:cubicBezTo>
                <a:lnTo>
                  <a:pt x="7452" y="3590"/>
                </a:lnTo>
                <a:cubicBezTo>
                  <a:pt x="7452" y="2107"/>
                  <a:pt x="8954" y="900"/>
                  <a:pt x="10800" y="900"/>
                </a:cubicBezTo>
                <a:cubicBezTo>
                  <a:pt x="12646" y="900"/>
                  <a:pt x="14148" y="2107"/>
                  <a:pt x="14148" y="3590"/>
                </a:cubicBezTo>
                <a:lnTo>
                  <a:pt x="14148" y="6729"/>
                </a:lnTo>
                <a:cubicBezTo>
                  <a:pt x="14148" y="6978"/>
                  <a:pt x="14399" y="7179"/>
                  <a:pt x="14708" y="7179"/>
                </a:cubicBezTo>
                <a:cubicBezTo>
                  <a:pt x="15017" y="7179"/>
                  <a:pt x="15267" y="6978"/>
                  <a:pt x="15267" y="6729"/>
                </a:cubicBezTo>
                <a:lnTo>
                  <a:pt x="15267" y="3590"/>
                </a:lnTo>
                <a:cubicBezTo>
                  <a:pt x="15267" y="1611"/>
                  <a:pt x="13263" y="0"/>
                  <a:pt x="10800" y="0"/>
                </a:cubicBezTo>
                <a:close/>
                <a:moveTo>
                  <a:pt x="0" y="424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4247"/>
                </a:lnTo>
                <a:lnTo>
                  <a:pt x="15544" y="4247"/>
                </a:lnTo>
                <a:lnTo>
                  <a:pt x="15544" y="6062"/>
                </a:lnTo>
                <a:cubicBezTo>
                  <a:pt x="15756" y="6233"/>
                  <a:pt x="15887" y="6469"/>
                  <a:pt x="15887" y="6729"/>
                </a:cubicBezTo>
                <a:cubicBezTo>
                  <a:pt x="15887" y="7252"/>
                  <a:pt x="15358" y="7675"/>
                  <a:pt x="14708" y="7675"/>
                </a:cubicBezTo>
                <a:cubicBezTo>
                  <a:pt x="14057" y="7675"/>
                  <a:pt x="13530" y="7252"/>
                  <a:pt x="13530" y="6729"/>
                </a:cubicBezTo>
                <a:cubicBezTo>
                  <a:pt x="13530" y="6470"/>
                  <a:pt x="13661" y="6235"/>
                  <a:pt x="13871" y="6064"/>
                </a:cubicBezTo>
                <a:lnTo>
                  <a:pt x="13871" y="4247"/>
                </a:lnTo>
                <a:lnTo>
                  <a:pt x="7729" y="4247"/>
                </a:lnTo>
                <a:lnTo>
                  <a:pt x="7729" y="6064"/>
                </a:lnTo>
                <a:cubicBezTo>
                  <a:pt x="7939" y="6235"/>
                  <a:pt x="8070" y="6470"/>
                  <a:pt x="8070" y="6729"/>
                </a:cubicBezTo>
                <a:cubicBezTo>
                  <a:pt x="8070" y="7252"/>
                  <a:pt x="7543" y="7675"/>
                  <a:pt x="6892" y="7675"/>
                </a:cubicBezTo>
                <a:cubicBezTo>
                  <a:pt x="6242" y="7675"/>
                  <a:pt x="5713" y="7252"/>
                  <a:pt x="5713" y="6729"/>
                </a:cubicBezTo>
                <a:cubicBezTo>
                  <a:pt x="5713" y="6469"/>
                  <a:pt x="5844" y="6233"/>
                  <a:pt x="6056" y="6062"/>
                </a:cubicBezTo>
                <a:lnTo>
                  <a:pt x="6056" y="4247"/>
                </a:lnTo>
                <a:lnTo>
                  <a:pt x="0" y="4247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1" name="Open Book">
            <a:extLst>
              <a:ext uri="{FF2B5EF4-FFF2-40B4-BE49-F238E27FC236}">
                <a16:creationId xmlns:a16="http://schemas.microsoft.com/office/drawing/2014/main" id="{05E38157-920D-E548-B726-1AB084DA7252}"/>
              </a:ext>
            </a:extLst>
          </p:cNvPr>
          <p:cNvSpPr/>
          <p:nvPr userDrawn="1"/>
        </p:nvSpPr>
        <p:spPr>
          <a:xfrm>
            <a:off x="786172" y="1409013"/>
            <a:ext cx="228601" cy="2116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74" y="0"/>
                </a:moveTo>
                <a:lnTo>
                  <a:pt x="12381" y="2366"/>
                </a:lnTo>
                <a:lnTo>
                  <a:pt x="12373" y="2368"/>
                </a:lnTo>
                <a:cubicBezTo>
                  <a:pt x="11868" y="2611"/>
                  <a:pt x="11498" y="3043"/>
                  <a:pt x="11273" y="3649"/>
                </a:cubicBezTo>
                <a:cubicBezTo>
                  <a:pt x="11070" y="4192"/>
                  <a:pt x="11055" y="4701"/>
                  <a:pt x="11055" y="4845"/>
                </a:cubicBezTo>
                <a:lnTo>
                  <a:pt x="11055" y="5127"/>
                </a:lnTo>
                <a:lnTo>
                  <a:pt x="20346" y="1249"/>
                </a:lnTo>
                <a:lnTo>
                  <a:pt x="19907" y="1017"/>
                </a:lnTo>
                <a:lnTo>
                  <a:pt x="11770" y="4414"/>
                </a:lnTo>
                <a:cubicBezTo>
                  <a:pt x="12018" y="4052"/>
                  <a:pt x="12419" y="3735"/>
                  <a:pt x="12972" y="3468"/>
                </a:cubicBezTo>
                <a:lnTo>
                  <a:pt x="19369" y="735"/>
                </a:lnTo>
                <a:lnTo>
                  <a:pt x="18934" y="505"/>
                </a:lnTo>
                <a:lnTo>
                  <a:pt x="12837" y="3109"/>
                </a:lnTo>
                <a:lnTo>
                  <a:pt x="12830" y="3113"/>
                </a:lnTo>
                <a:cubicBezTo>
                  <a:pt x="12227" y="3403"/>
                  <a:pt x="11780" y="3756"/>
                  <a:pt x="11494" y="4167"/>
                </a:cubicBezTo>
                <a:cubicBezTo>
                  <a:pt x="11607" y="3668"/>
                  <a:pt x="11876" y="3033"/>
                  <a:pt x="12515" y="2723"/>
                </a:cubicBezTo>
                <a:lnTo>
                  <a:pt x="18411" y="230"/>
                </a:lnTo>
                <a:lnTo>
                  <a:pt x="17974" y="0"/>
                </a:lnTo>
                <a:close/>
                <a:moveTo>
                  <a:pt x="3633" y="2"/>
                </a:moveTo>
                <a:lnTo>
                  <a:pt x="3194" y="231"/>
                </a:lnTo>
                <a:lnTo>
                  <a:pt x="9084" y="2723"/>
                </a:lnTo>
                <a:cubicBezTo>
                  <a:pt x="9723" y="3033"/>
                  <a:pt x="9992" y="3668"/>
                  <a:pt x="10105" y="4167"/>
                </a:cubicBezTo>
                <a:cubicBezTo>
                  <a:pt x="9819" y="3756"/>
                  <a:pt x="9371" y="3403"/>
                  <a:pt x="8768" y="3113"/>
                </a:cubicBezTo>
                <a:lnTo>
                  <a:pt x="2670" y="507"/>
                </a:lnTo>
                <a:lnTo>
                  <a:pt x="2233" y="736"/>
                </a:lnTo>
                <a:lnTo>
                  <a:pt x="8626" y="3468"/>
                </a:lnTo>
                <a:cubicBezTo>
                  <a:pt x="9179" y="3735"/>
                  <a:pt x="9581" y="4051"/>
                  <a:pt x="9828" y="4414"/>
                </a:cubicBezTo>
                <a:lnTo>
                  <a:pt x="1694" y="1019"/>
                </a:lnTo>
                <a:lnTo>
                  <a:pt x="1254" y="1250"/>
                </a:lnTo>
                <a:lnTo>
                  <a:pt x="10543" y="5127"/>
                </a:lnTo>
                <a:lnTo>
                  <a:pt x="10543" y="4845"/>
                </a:lnTo>
                <a:cubicBezTo>
                  <a:pt x="10544" y="4701"/>
                  <a:pt x="10528" y="4192"/>
                  <a:pt x="10326" y="3649"/>
                </a:cubicBezTo>
                <a:cubicBezTo>
                  <a:pt x="10100" y="3043"/>
                  <a:pt x="9730" y="2611"/>
                  <a:pt x="9226" y="2368"/>
                </a:cubicBezTo>
                <a:lnTo>
                  <a:pt x="3633" y="2"/>
                </a:lnTo>
                <a:close/>
                <a:moveTo>
                  <a:pt x="0" y="1735"/>
                </a:moveTo>
                <a:lnTo>
                  <a:pt x="0" y="17289"/>
                </a:lnTo>
                <a:lnTo>
                  <a:pt x="8756" y="20993"/>
                </a:lnTo>
                <a:lnTo>
                  <a:pt x="8756" y="5441"/>
                </a:lnTo>
                <a:lnTo>
                  <a:pt x="0" y="1735"/>
                </a:lnTo>
                <a:close/>
                <a:moveTo>
                  <a:pt x="21600" y="1735"/>
                </a:moveTo>
                <a:lnTo>
                  <a:pt x="12844" y="5441"/>
                </a:lnTo>
                <a:lnTo>
                  <a:pt x="12844" y="20993"/>
                </a:lnTo>
                <a:lnTo>
                  <a:pt x="21600" y="17289"/>
                </a:lnTo>
                <a:lnTo>
                  <a:pt x="21600" y="1735"/>
                </a:lnTo>
                <a:close/>
                <a:moveTo>
                  <a:pt x="9325" y="5827"/>
                </a:moveTo>
                <a:lnTo>
                  <a:pt x="9325" y="21600"/>
                </a:lnTo>
                <a:lnTo>
                  <a:pt x="12275" y="21600"/>
                </a:lnTo>
                <a:lnTo>
                  <a:pt x="12275" y="5827"/>
                </a:lnTo>
                <a:lnTo>
                  <a:pt x="9325" y="5827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2" name="Clapperboard">
            <a:extLst>
              <a:ext uri="{FF2B5EF4-FFF2-40B4-BE49-F238E27FC236}">
                <a16:creationId xmlns:a16="http://schemas.microsoft.com/office/drawing/2014/main" id="{74FADCD9-402A-5F43-86A4-11E938F0C045}"/>
              </a:ext>
            </a:extLst>
          </p:cNvPr>
          <p:cNvSpPr/>
          <p:nvPr userDrawn="1"/>
        </p:nvSpPr>
        <p:spPr>
          <a:xfrm>
            <a:off x="796976" y="2511760"/>
            <a:ext cx="228601" cy="2385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70" y="0"/>
                </a:moveTo>
                <a:lnTo>
                  <a:pt x="0" y="5292"/>
                </a:lnTo>
                <a:lnTo>
                  <a:pt x="867" y="8314"/>
                </a:lnTo>
                <a:lnTo>
                  <a:pt x="867" y="10773"/>
                </a:lnTo>
                <a:lnTo>
                  <a:pt x="867" y="19877"/>
                </a:lnTo>
                <a:cubicBezTo>
                  <a:pt x="867" y="20829"/>
                  <a:pt x="1671" y="21600"/>
                  <a:pt x="2665" y="21600"/>
                </a:cubicBezTo>
                <a:lnTo>
                  <a:pt x="19693" y="21600"/>
                </a:lnTo>
                <a:cubicBezTo>
                  <a:pt x="20686" y="21600"/>
                  <a:pt x="21491" y="20829"/>
                  <a:pt x="21491" y="19877"/>
                </a:cubicBezTo>
                <a:lnTo>
                  <a:pt x="21491" y="7870"/>
                </a:lnTo>
                <a:lnTo>
                  <a:pt x="4430" y="7870"/>
                </a:lnTo>
                <a:lnTo>
                  <a:pt x="4280" y="7675"/>
                </a:lnTo>
                <a:lnTo>
                  <a:pt x="21600" y="3242"/>
                </a:lnTo>
                <a:lnTo>
                  <a:pt x="20670" y="0"/>
                </a:lnTo>
                <a:close/>
                <a:moveTo>
                  <a:pt x="18009" y="1164"/>
                </a:moveTo>
                <a:lnTo>
                  <a:pt x="20332" y="3009"/>
                </a:lnTo>
                <a:lnTo>
                  <a:pt x="18100" y="3581"/>
                </a:lnTo>
                <a:lnTo>
                  <a:pt x="15779" y="1736"/>
                </a:lnTo>
                <a:lnTo>
                  <a:pt x="18009" y="1164"/>
                </a:lnTo>
                <a:close/>
                <a:moveTo>
                  <a:pt x="13616" y="2290"/>
                </a:moveTo>
                <a:lnTo>
                  <a:pt x="15938" y="4134"/>
                </a:lnTo>
                <a:lnTo>
                  <a:pt x="13708" y="4706"/>
                </a:lnTo>
                <a:lnTo>
                  <a:pt x="11385" y="2862"/>
                </a:lnTo>
                <a:lnTo>
                  <a:pt x="13616" y="2290"/>
                </a:lnTo>
                <a:close/>
                <a:moveTo>
                  <a:pt x="9222" y="3417"/>
                </a:moveTo>
                <a:lnTo>
                  <a:pt x="11545" y="5262"/>
                </a:lnTo>
                <a:lnTo>
                  <a:pt x="9314" y="5834"/>
                </a:lnTo>
                <a:lnTo>
                  <a:pt x="6992" y="3989"/>
                </a:lnTo>
                <a:lnTo>
                  <a:pt x="9222" y="3417"/>
                </a:lnTo>
                <a:close/>
                <a:moveTo>
                  <a:pt x="4829" y="4543"/>
                </a:moveTo>
                <a:lnTo>
                  <a:pt x="7151" y="6387"/>
                </a:lnTo>
                <a:lnTo>
                  <a:pt x="4921" y="6959"/>
                </a:lnTo>
                <a:lnTo>
                  <a:pt x="2600" y="5115"/>
                </a:lnTo>
                <a:lnTo>
                  <a:pt x="4829" y="4543"/>
                </a:lnTo>
                <a:close/>
                <a:moveTo>
                  <a:pt x="1582" y="6411"/>
                </a:moveTo>
                <a:cubicBezTo>
                  <a:pt x="1803" y="6411"/>
                  <a:pt x="1981" y="6582"/>
                  <a:pt x="1981" y="6794"/>
                </a:cubicBezTo>
                <a:cubicBezTo>
                  <a:pt x="1981" y="7006"/>
                  <a:pt x="1803" y="7179"/>
                  <a:pt x="1582" y="7179"/>
                </a:cubicBezTo>
                <a:cubicBezTo>
                  <a:pt x="1360" y="7179"/>
                  <a:pt x="1180" y="7006"/>
                  <a:pt x="1180" y="6794"/>
                </a:cubicBezTo>
                <a:cubicBezTo>
                  <a:pt x="1180" y="6582"/>
                  <a:pt x="1360" y="6411"/>
                  <a:pt x="1582" y="6411"/>
                </a:cubicBezTo>
                <a:close/>
                <a:moveTo>
                  <a:pt x="4847" y="8417"/>
                </a:moveTo>
                <a:lnTo>
                  <a:pt x="6592" y="10773"/>
                </a:lnTo>
                <a:lnTo>
                  <a:pt x="4847" y="10773"/>
                </a:lnTo>
                <a:lnTo>
                  <a:pt x="4847" y="8417"/>
                </a:lnTo>
                <a:close/>
                <a:moveTo>
                  <a:pt x="7086" y="8417"/>
                </a:moveTo>
                <a:lnTo>
                  <a:pt x="9395" y="8417"/>
                </a:lnTo>
                <a:lnTo>
                  <a:pt x="11140" y="10773"/>
                </a:lnTo>
                <a:lnTo>
                  <a:pt x="8831" y="10773"/>
                </a:lnTo>
                <a:lnTo>
                  <a:pt x="7086" y="8417"/>
                </a:lnTo>
                <a:close/>
                <a:moveTo>
                  <a:pt x="11633" y="8417"/>
                </a:moveTo>
                <a:lnTo>
                  <a:pt x="13942" y="8417"/>
                </a:lnTo>
                <a:lnTo>
                  <a:pt x="15687" y="10773"/>
                </a:lnTo>
                <a:lnTo>
                  <a:pt x="13378" y="10773"/>
                </a:lnTo>
                <a:lnTo>
                  <a:pt x="11633" y="8417"/>
                </a:lnTo>
                <a:close/>
                <a:moveTo>
                  <a:pt x="16181" y="8417"/>
                </a:moveTo>
                <a:lnTo>
                  <a:pt x="18490" y="8417"/>
                </a:lnTo>
                <a:lnTo>
                  <a:pt x="20235" y="10773"/>
                </a:lnTo>
                <a:lnTo>
                  <a:pt x="17926" y="10773"/>
                </a:lnTo>
                <a:lnTo>
                  <a:pt x="16181" y="8417"/>
                </a:lnTo>
                <a:close/>
                <a:moveTo>
                  <a:pt x="1932" y="9052"/>
                </a:moveTo>
                <a:cubicBezTo>
                  <a:pt x="2203" y="9012"/>
                  <a:pt x="2433" y="9233"/>
                  <a:pt x="2392" y="9492"/>
                </a:cubicBezTo>
                <a:cubicBezTo>
                  <a:pt x="2366" y="9654"/>
                  <a:pt x="2228" y="9786"/>
                  <a:pt x="2059" y="9811"/>
                </a:cubicBezTo>
                <a:cubicBezTo>
                  <a:pt x="1788" y="9851"/>
                  <a:pt x="1558" y="9630"/>
                  <a:pt x="1599" y="9371"/>
                </a:cubicBezTo>
                <a:cubicBezTo>
                  <a:pt x="1625" y="9209"/>
                  <a:pt x="1763" y="9077"/>
                  <a:pt x="1932" y="9052"/>
                </a:cubicBezTo>
                <a:close/>
                <a:moveTo>
                  <a:pt x="3766" y="9052"/>
                </a:moveTo>
                <a:cubicBezTo>
                  <a:pt x="4036" y="9012"/>
                  <a:pt x="4267" y="9233"/>
                  <a:pt x="4225" y="9492"/>
                </a:cubicBezTo>
                <a:cubicBezTo>
                  <a:pt x="4199" y="9654"/>
                  <a:pt x="4061" y="9786"/>
                  <a:pt x="3892" y="9811"/>
                </a:cubicBezTo>
                <a:cubicBezTo>
                  <a:pt x="3622" y="9851"/>
                  <a:pt x="3391" y="9630"/>
                  <a:pt x="3433" y="9371"/>
                </a:cubicBezTo>
                <a:cubicBezTo>
                  <a:pt x="3458" y="9209"/>
                  <a:pt x="3597" y="9077"/>
                  <a:pt x="3766" y="9052"/>
                </a:cubicBezTo>
                <a:close/>
                <a:moveTo>
                  <a:pt x="2513" y="13900"/>
                </a:moveTo>
                <a:lnTo>
                  <a:pt x="19911" y="13900"/>
                </a:lnTo>
                <a:lnTo>
                  <a:pt x="19911" y="14399"/>
                </a:lnTo>
                <a:lnTo>
                  <a:pt x="2513" y="14399"/>
                </a:lnTo>
                <a:lnTo>
                  <a:pt x="2513" y="13900"/>
                </a:lnTo>
                <a:close/>
                <a:moveTo>
                  <a:pt x="2513" y="17423"/>
                </a:moveTo>
                <a:lnTo>
                  <a:pt x="19911" y="17423"/>
                </a:lnTo>
                <a:lnTo>
                  <a:pt x="19911" y="17923"/>
                </a:lnTo>
                <a:lnTo>
                  <a:pt x="2513" y="17923"/>
                </a:lnTo>
                <a:lnTo>
                  <a:pt x="2513" y="17423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0067" y="9220199"/>
            <a:ext cx="297892" cy="287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0</Words>
  <Application>Microsoft Macintosh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Helvetica Neue</vt:lpstr>
      <vt:lpstr>Helvetica Neue Medium</vt:lpstr>
      <vt:lpstr>Segoe UI</vt:lpstr>
      <vt:lpstr>Segoe UI Light</vt:lpstr>
      <vt:lpstr>Segoe UI Semibold</vt:lpstr>
      <vt:lpstr>Wremena Light</vt:lpstr>
      <vt:lpstr>21_BasicWhite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Microsoft Office User</cp:lastModifiedBy>
  <cp:revision>4</cp:revision>
  <dcterms:modified xsi:type="dcterms:W3CDTF">2022-05-17T06:20:51Z</dcterms:modified>
</cp:coreProperties>
</file>